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8712d0c51_0_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8712d0c51_0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98525" y="1229300"/>
            <a:ext cx="2210176" cy="88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8300" y="1687075"/>
            <a:ext cx="2916949" cy="3381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20775" y="2468900"/>
            <a:ext cx="2654024" cy="26540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92100" y="1847275"/>
            <a:ext cx="8520600" cy="3662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Anyone interested in </a:t>
            </a:r>
            <a:r>
              <a:rPr b="1" lang="en"/>
              <a:t>helping in any way</a:t>
            </a:r>
            <a:r>
              <a:rPr lang="en"/>
              <a:t>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please come to our meeting.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After Church on March 27th.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Lunch will be provided!!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We will need help with:</a:t>
            </a:r>
            <a:endParaRPr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Planning</a:t>
            </a:r>
            <a:endParaRPr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Decorating</a:t>
            </a:r>
            <a:endParaRPr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Teaching</a:t>
            </a:r>
            <a:endParaRPr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Guiding</a:t>
            </a:r>
            <a:endParaRPr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Registration</a:t>
            </a:r>
            <a:endParaRPr/>
          </a:p>
          <a:p>
            <a:pPr indent="457200" lvl="0" marL="18288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And much more.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>
            <p:ph type="ctrTitle"/>
          </p:nvPr>
        </p:nvSpPr>
        <p:spPr>
          <a:xfrm>
            <a:off x="387900" y="236975"/>
            <a:ext cx="8520600" cy="1764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180"/>
              <a:t>VBS Adventure Island</a:t>
            </a:r>
            <a:endParaRPr sz="4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180"/>
              <a:t>Come on a Tropical Adventure with us!!!</a:t>
            </a:r>
            <a:endParaRPr sz="418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